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advTm="4000">
    <p:cut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4000">
    <p:cut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Naše zdravé </a:t>
            </a:r>
          </a:p>
          <a:p>
            <a:pPr>
              <a:buNone/>
            </a:pPr>
            <a:r>
              <a:rPr lang="cs-CZ" dirty="0" smtClean="0"/>
              <a:t>        a </a:t>
            </a:r>
            <a:r>
              <a:rPr lang="cs-CZ" dirty="0" smtClean="0"/>
              <a:t>veselé zoubky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Projektový den</a:t>
            </a:r>
            <a:br>
              <a:rPr lang="cs-CZ" dirty="0" smtClean="0"/>
            </a:br>
            <a:r>
              <a:rPr lang="cs-CZ" dirty="0" smtClean="0"/>
              <a:t>tříd SII a SVII</a:t>
            </a:r>
            <a:endParaRPr lang="cs-CZ" dirty="0"/>
          </a:p>
        </p:txBody>
      </p:sp>
      <p:pic>
        <p:nvPicPr>
          <p:cNvPr id="4" name="Obrázek 3" descr="20240410_140338.jpg"/>
          <p:cNvPicPr>
            <a:picLocks noChangeAspect="1"/>
          </p:cNvPicPr>
          <p:nvPr/>
        </p:nvPicPr>
        <p:blipFill>
          <a:blip r:embed="rId3" cstate="print"/>
          <a:srcRect t="6339" r="21490"/>
          <a:stretch>
            <a:fillRect/>
          </a:stretch>
        </p:blipFill>
        <p:spPr>
          <a:xfrm rot="5400000">
            <a:off x="4847325" y="1713516"/>
            <a:ext cx="4345894" cy="3888431"/>
          </a:xfrm>
          <a:prstGeom prst="rect">
            <a:avLst/>
          </a:prstGeom>
        </p:spPr>
      </p:pic>
      <p:pic>
        <p:nvPicPr>
          <p:cNvPr id="5" name="Obrázek 4" descr="zub.jpg"/>
          <p:cNvPicPr>
            <a:picLocks noChangeAspect="1"/>
          </p:cNvPicPr>
          <p:nvPr/>
        </p:nvPicPr>
        <p:blipFill>
          <a:blip r:embed="rId4" cstate="print"/>
          <a:srcRect t="9615" r="2564" b="7692"/>
          <a:stretch>
            <a:fillRect/>
          </a:stretch>
        </p:blipFill>
        <p:spPr>
          <a:xfrm>
            <a:off x="899592" y="2996952"/>
            <a:ext cx="2736304" cy="3096344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budeme pravidelně čistit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3" name="Obrázek 2" descr="20240411_105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12776"/>
            <a:ext cx="2476847" cy="3302462"/>
          </a:xfrm>
          <a:prstGeom prst="rect">
            <a:avLst/>
          </a:prstGeom>
        </p:spPr>
      </p:pic>
      <p:pic>
        <p:nvPicPr>
          <p:cNvPr id="4" name="Obrázek 3" descr="20240411_110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96952"/>
            <a:ext cx="2409732" cy="3212976"/>
          </a:xfrm>
          <a:prstGeom prst="rect">
            <a:avLst/>
          </a:prstGeom>
        </p:spPr>
      </p:pic>
      <p:pic>
        <p:nvPicPr>
          <p:cNvPr id="5" name="Obrázek 4" descr="IMG_20240411_095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268760"/>
            <a:ext cx="2127894" cy="3645024"/>
          </a:xfrm>
          <a:prstGeom prst="rect">
            <a:avLst/>
          </a:prstGeom>
        </p:spPr>
      </p:pic>
      <p:pic>
        <p:nvPicPr>
          <p:cNvPr id="6" name="Obrázek 5" descr="IMG_20240411_095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276872"/>
            <a:ext cx="2352737" cy="4077072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Zazpíváme si pro radost…</a:t>
            </a:r>
            <a:endParaRPr lang="cs-CZ" dirty="0"/>
          </a:p>
        </p:txBody>
      </p:sp>
      <p:pic>
        <p:nvPicPr>
          <p:cNvPr id="3" name="Obrázek 2" descr="20240411_082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5580112" cy="4185084"/>
          </a:xfrm>
          <a:prstGeom prst="rect">
            <a:avLst/>
          </a:prstGeom>
        </p:spPr>
      </p:pic>
      <p:pic>
        <p:nvPicPr>
          <p:cNvPr id="4" name="Obrázek 3" descr="20240411_082653.jpg"/>
          <p:cNvPicPr>
            <a:picLocks noChangeAspect="1"/>
          </p:cNvPicPr>
          <p:nvPr/>
        </p:nvPicPr>
        <p:blipFill>
          <a:blip r:embed="rId4" cstate="print"/>
          <a:srcRect l="23411" t="21442"/>
          <a:stretch>
            <a:fillRect/>
          </a:stretch>
        </p:blipFill>
        <p:spPr>
          <a:xfrm>
            <a:off x="6012160" y="1772816"/>
            <a:ext cx="2591284" cy="4221088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dostat Hurvínkovi na zoubek</a:t>
            </a:r>
            <a:endParaRPr lang="cs-CZ" dirty="0"/>
          </a:p>
        </p:txBody>
      </p:sp>
      <p:pic>
        <p:nvPicPr>
          <p:cNvPr id="3" name="Obrázek 2" descr="20240411_090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547824" cy="4910868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Interaktivní program  </a:t>
            </a:r>
            <a:r>
              <a:rPr lang="cs-CZ" dirty="0" smtClean="0"/>
              <a:t>Veselé </a:t>
            </a:r>
            <a:r>
              <a:rPr lang="cs-CZ" dirty="0" err="1" smtClean="0"/>
              <a:t>zoubky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3" name="Obrázek 2" descr="20240411_091354.jpg"/>
          <p:cNvPicPr>
            <a:picLocks noChangeAspect="1"/>
          </p:cNvPicPr>
          <p:nvPr/>
        </p:nvPicPr>
        <p:blipFill>
          <a:blip r:embed="rId3" cstate="print"/>
          <a:srcRect l="26667" r="14074" b="13333"/>
          <a:stretch>
            <a:fillRect/>
          </a:stretch>
        </p:blipFill>
        <p:spPr>
          <a:xfrm>
            <a:off x="611560" y="1700808"/>
            <a:ext cx="2304256" cy="4493299"/>
          </a:xfrm>
          <a:prstGeom prst="rect">
            <a:avLst/>
          </a:prstGeom>
        </p:spPr>
      </p:pic>
      <p:pic>
        <p:nvPicPr>
          <p:cNvPr id="4" name="Obrázek 3" descr="20240411_091433.jpg"/>
          <p:cNvPicPr>
            <a:picLocks noChangeAspect="1"/>
          </p:cNvPicPr>
          <p:nvPr/>
        </p:nvPicPr>
        <p:blipFill>
          <a:blip r:embed="rId4" cstate="print"/>
          <a:srcRect l="12915" b="18636"/>
          <a:stretch>
            <a:fillRect/>
          </a:stretch>
        </p:blipFill>
        <p:spPr>
          <a:xfrm>
            <a:off x="6300192" y="1340768"/>
            <a:ext cx="2427734" cy="3024336"/>
          </a:xfrm>
          <a:prstGeom prst="rect">
            <a:avLst/>
          </a:prstGeom>
        </p:spPr>
      </p:pic>
      <p:pic>
        <p:nvPicPr>
          <p:cNvPr id="5" name="Obrázek 4" descr="20240411_091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340768"/>
            <a:ext cx="2301720" cy="3068960"/>
          </a:xfrm>
          <a:prstGeom prst="rect">
            <a:avLst/>
          </a:prstGeom>
        </p:spPr>
      </p:pic>
      <p:pic>
        <p:nvPicPr>
          <p:cNvPr id="6" name="Obrázek 5" descr="20240411_092641.jpg"/>
          <p:cNvPicPr>
            <a:picLocks noChangeAspect="1"/>
          </p:cNvPicPr>
          <p:nvPr/>
        </p:nvPicPr>
        <p:blipFill>
          <a:blip r:embed="rId6" cstate="print"/>
          <a:srcRect l="9565" t="28138" r="-697"/>
          <a:stretch>
            <a:fillRect/>
          </a:stretch>
        </p:blipFill>
        <p:spPr>
          <a:xfrm>
            <a:off x="5004048" y="3861048"/>
            <a:ext cx="2189043" cy="2592288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zoubkům škodí….</a:t>
            </a:r>
            <a:r>
              <a:rPr lang="cs-CZ" dirty="0" smtClean="0">
                <a:sym typeface="Wingdings" pitchFamily="2" charset="2"/>
              </a:rPr>
              <a:t></a:t>
            </a:r>
            <a:br>
              <a:rPr lang="cs-CZ" dirty="0" smtClean="0">
                <a:sym typeface="Wingdings" pitchFamily="2" charset="2"/>
              </a:rPr>
            </a:br>
            <a:r>
              <a:rPr lang="cs-CZ" dirty="0" smtClean="0">
                <a:sym typeface="Wingdings" pitchFamily="2" charset="2"/>
              </a:rPr>
              <a:t>…zdravá a nezdravá strava…</a:t>
            </a:r>
            <a:endParaRPr lang="cs-CZ" dirty="0"/>
          </a:p>
        </p:txBody>
      </p:sp>
      <p:pic>
        <p:nvPicPr>
          <p:cNvPr id="4" name="Obrázek 3" descr="20240411_102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2355726" cy="3140968"/>
          </a:xfrm>
          <a:prstGeom prst="rect">
            <a:avLst/>
          </a:prstGeom>
        </p:spPr>
      </p:pic>
      <p:pic>
        <p:nvPicPr>
          <p:cNvPr id="6" name="Obrázek 5" descr="20240411_103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12468" y="241632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pracovní listy…)</a:t>
            </a:r>
            <a:endParaRPr lang="cs-CZ" dirty="0"/>
          </a:p>
        </p:txBody>
      </p:sp>
      <p:pic>
        <p:nvPicPr>
          <p:cNvPr id="3" name="Obrázek 2" descr="IMG_20240410_092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015578" cy="4005064"/>
          </a:xfrm>
          <a:prstGeom prst="rect">
            <a:avLst/>
          </a:prstGeom>
        </p:spPr>
      </p:pic>
      <p:pic>
        <p:nvPicPr>
          <p:cNvPr id="4" name="Obrázek 3" descr="IMG_20240410_093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611923"/>
            <a:ext cx="3949988" cy="5246077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40411_084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2949792" cy="3933056"/>
          </a:xfrm>
          <a:prstGeom prst="rect">
            <a:avLst/>
          </a:prstGeom>
        </p:spPr>
      </p:pic>
      <p:pic>
        <p:nvPicPr>
          <p:cNvPr id="3" name="Obrázek 2" descr="20240411_085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6672"/>
            <a:ext cx="3165816" cy="4221088"/>
          </a:xfrm>
          <a:prstGeom prst="rect">
            <a:avLst/>
          </a:prstGeom>
        </p:spPr>
      </p:pic>
      <p:pic>
        <p:nvPicPr>
          <p:cNvPr id="4" name="Obrázek 3" descr="IMG_20240411_074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628800"/>
            <a:ext cx="2505691" cy="4452680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40411_074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2942389" cy="5229200"/>
          </a:xfrm>
          <a:prstGeom prst="rect">
            <a:avLst/>
          </a:prstGeom>
        </p:spPr>
      </p:pic>
      <p:pic>
        <p:nvPicPr>
          <p:cNvPr id="3" name="Obrázek 2" descr="IMG_20240411_074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052736"/>
            <a:ext cx="2940840" cy="5229012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40411_074656.jpg"/>
          <p:cNvPicPr>
            <a:picLocks noChangeAspect="1"/>
          </p:cNvPicPr>
          <p:nvPr/>
        </p:nvPicPr>
        <p:blipFill>
          <a:blip r:embed="rId3" cstate="print"/>
          <a:srcRect t="12201" r="-362" b="30050"/>
          <a:stretch>
            <a:fillRect/>
          </a:stretch>
        </p:blipFill>
        <p:spPr>
          <a:xfrm>
            <a:off x="1043608" y="692696"/>
            <a:ext cx="2606447" cy="2664296"/>
          </a:xfrm>
          <a:prstGeom prst="rect">
            <a:avLst/>
          </a:prstGeom>
        </p:spPr>
      </p:pic>
      <p:pic>
        <p:nvPicPr>
          <p:cNvPr id="3" name="Obrázek 2" descr="IMG_20240411_09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429000"/>
            <a:ext cx="1783268" cy="3172769"/>
          </a:xfrm>
          <a:prstGeom prst="rect">
            <a:avLst/>
          </a:prstGeom>
        </p:spPr>
      </p:pic>
      <p:pic>
        <p:nvPicPr>
          <p:cNvPr id="5" name="Obrázek 4" descr="IMG_20240411_101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54888" y="985872"/>
            <a:ext cx="4122091" cy="3103692"/>
          </a:xfrm>
          <a:prstGeom prst="rect">
            <a:avLst/>
          </a:prstGeom>
        </p:spPr>
      </p:pic>
      <p:pic>
        <p:nvPicPr>
          <p:cNvPr id="6" name="Obrázek 5" descr="IMG_20240411_090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356992"/>
            <a:ext cx="1987421" cy="3312368"/>
          </a:xfrm>
          <a:prstGeom prst="rect">
            <a:avLst/>
          </a:prstGeom>
        </p:spPr>
      </p:pic>
    </p:spTree>
  </p:cSld>
  <p:clrMapOvr>
    <a:masterClrMapping/>
  </p:clrMapOvr>
  <p:transition advTm="4000"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38</Words>
  <Application>Microsoft Office PowerPoint</Application>
  <PresentationFormat>Předvádění na obrazovce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Shluk</vt:lpstr>
      <vt:lpstr>Projektový den tříd SII a SVII</vt:lpstr>
      <vt:lpstr>Zazpíváme si pro radost…</vt:lpstr>
      <vt:lpstr>Jak se dostat Hurvínkovi na zoubek</vt:lpstr>
      <vt:lpstr>Interaktivní program  Veselé zoubky</vt:lpstr>
      <vt:lpstr>Co zoubkům škodí…. …zdravá a nezdravá strava…</vt:lpstr>
      <vt:lpstr>Naše pracovní listy…)</vt:lpstr>
      <vt:lpstr>Snímek 7</vt:lpstr>
      <vt:lpstr>Snímek 8</vt:lpstr>
      <vt:lpstr>Snímek 9</vt:lpstr>
      <vt:lpstr>A budeme pravidelně čistit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den tříd SII a SVII</dc:title>
  <dc:creator>Z1</dc:creator>
  <cp:lastModifiedBy>Z1</cp:lastModifiedBy>
  <cp:revision>4</cp:revision>
  <dcterms:created xsi:type="dcterms:W3CDTF">2024-04-11T09:23:09Z</dcterms:created>
  <dcterms:modified xsi:type="dcterms:W3CDTF">2024-04-11T11:26:35Z</dcterms:modified>
</cp:coreProperties>
</file>