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26.05.2021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PÉČE O CHRUP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1200" dirty="0" smtClean="0">
                <a:solidFill>
                  <a:srgbClr val="FF0000"/>
                </a:solidFill>
              </a:rPr>
              <a:t>Zpracovala</a:t>
            </a:r>
          </a:p>
          <a:p>
            <a:r>
              <a:rPr lang="cs-CZ" sz="1200" dirty="0" smtClean="0">
                <a:solidFill>
                  <a:srgbClr val="FF0000"/>
                </a:solidFill>
              </a:rPr>
              <a:t>Mgr. R. </a:t>
            </a:r>
            <a:r>
              <a:rPr lang="cs-CZ" sz="1200" dirty="0" err="1" smtClean="0">
                <a:solidFill>
                  <a:srgbClr val="FF0000"/>
                </a:solidFill>
              </a:rPr>
              <a:t>Lehanková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  <a:latin typeface="Arial Narrow" pitchFamily="34" charset="0"/>
              </a:rPr>
              <a:t>ZDRAVÉ ZOUBKY</a:t>
            </a:r>
            <a:r>
              <a:rPr lang="cs-CZ" dirty="0" smtClean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cs-CZ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tříd Z I, Z II a S III</a:t>
            </a:r>
            <a:endParaRPr lang="cs-CZ" dirty="0">
              <a:solidFill>
                <a:srgbClr val="C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Ochutnávka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6" name="Obrázek 5" descr="20210524_091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571612"/>
            <a:ext cx="2357436" cy="3143248"/>
          </a:xfrm>
          <a:prstGeom prst="rect">
            <a:avLst/>
          </a:prstGeom>
        </p:spPr>
      </p:pic>
      <p:pic>
        <p:nvPicPr>
          <p:cNvPr id="7" name="Obrázek 6" descr="20210524_091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071546"/>
            <a:ext cx="3357568" cy="44767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Čistíme zoubky – pravidelně??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Obrázek 2" descr="20210524_123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166721" y="2166928"/>
            <a:ext cx="4762533" cy="3571900"/>
          </a:xfrm>
          <a:prstGeom prst="rect">
            <a:avLst/>
          </a:prstGeom>
        </p:spPr>
      </p:pic>
      <p:pic>
        <p:nvPicPr>
          <p:cNvPr id="4" name="Obrázek 3" descr="IMG-20210525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500174"/>
            <a:ext cx="364332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Malá </a:t>
            </a:r>
            <a:r>
              <a:rPr lang="cs-CZ" dirty="0" err="1" smtClean="0">
                <a:solidFill>
                  <a:srgbClr val="0070C0"/>
                </a:solidFill>
              </a:rPr>
              <a:t>odměna</a:t>
            </a:r>
            <a:r>
              <a:rPr lang="cs-CZ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3" name="Obrázek 2" descr="20210524_103454.jpg"/>
          <p:cNvPicPr>
            <a:picLocks noChangeAspect="1"/>
          </p:cNvPicPr>
          <p:nvPr/>
        </p:nvPicPr>
        <p:blipFill>
          <a:blip r:embed="rId2" cstate="print"/>
          <a:srcRect l="13462" t="5128" b="8179"/>
          <a:stretch>
            <a:fillRect/>
          </a:stretch>
        </p:blipFill>
        <p:spPr>
          <a:xfrm rot="5400000">
            <a:off x="28198" y="1852776"/>
            <a:ext cx="4944199" cy="3714776"/>
          </a:xfrm>
          <a:prstGeom prst="rect">
            <a:avLst/>
          </a:prstGeom>
        </p:spPr>
      </p:pic>
      <p:pic>
        <p:nvPicPr>
          <p:cNvPr id="4" name="Obrázek 3" descr="20210524_103830.jpg"/>
          <p:cNvPicPr>
            <a:picLocks noChangeAspect="1"/>
          </p:cNvPicPr>
          <p:nvPr/>
        </p:nvPicPr>
        <p:blipFill>
          <a:blip r:embed="rId3" cstate="print"/>
          <a:srcRect l="15883" t="4186"/>
          <a:stretch>
            <a:fillRect/>
          </a:stretch>
        </p:blipFill>
        <p:spPr>
          <a:xfrm rot="5400000">
            <a:off x="4199900" y="1443646"/>
            <a:ext cx="5107731" cy="43635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50000"/>
                  </a:schemeClr>
                </a:solidFill>
              </a:rPr>
              <a:t>Těšíme se na příště </a:t>
            </a:r>
            <a:r>
              <a:rPr lang="cs-CZ" dirty="0" smtClean="0">
                <a:solidFill>
                  <a:schemeClr val="accent6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Obrázek 2" descr="20210524_104335.jpg"/>
          <p:cNvPicPr>
            <a:picLocks noChangeAspect="1"/>
          </p:cNvPicPr>
          <p:nvPr/>
        </p:nvPicPr>
        <p:blipFill>
          <a:blip r:embed="rId2" cstate="print"/>
          <a:srcRect l="10526" t="4561" r="10526" b="5614"/>
          <a:stretch>
            <a:fillRect/>
          </a:stretch>
        </p:blipFill>
        <p:spPr>
          <a:xfrm rot="5400000">
            <a:off x="3977056" y="1737929"/>
            <a:ext cx="5190417" cy="4429156"/>
          </a:xfrm>
          <a:prstGeom prst="rect">
            <a:avLst/>
          </a:prstGeom>
        </p:spPr>
      </p:pic>
      <p:pic>
        <p:nvPicPr>
          <p:cNvPr id="6" name="Obrázek 5" descr="20210524_10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60624">
            <a:off x="-14143" y="2216147"/>
            <a:ext cx="4437267" cy="3327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B0F0"/>
                </a:solidFill>
              </a:rPr>
              <a:t>Jak si pečujeme o naše zoubky ?</a:t>
            </a:r>
            <a:r>
              <a:rPr lang="cs-CZ" dirty="0" smtClean="0">
                <a:solidFill>
                  <a:srgbClr val="00B0F0"/>
                </a:solidFill>
                <a:sym typeface="Wingdings" pitchFamily="2" charset="2"/>
              </a:rPr>
              <a:t></a:t>
            </a:r>
            <a:endParaRPr lang="cs-CZ" dirty="0">
              <a:solidFill>
                <a:srgbClr val="00B0F0"/>
              </a:solidFill>
            </a:endParaRPr>
          </a:p>
        </p:txBody>
      </p:sp>
      <p:pic>
        <p:nvPicPr>
          <p:cNvPr id="3" name="Obrázek 2" descr="20210524_0827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1643050"/>
            <a:ext cx="4929222" cy="47763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Co jíme zdravého???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3" name="Obrázek 2" descr="20210524_082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3214674" cy="4286232"/>
          </a:xfrm>
          <a:prstGeom prst="rect">
            <a:avLst/>
          </a:prstGeom>
        </p:spPr>
      </p:pic>
      <p:pic>
        <p:nvPicPr>
          <p:cNvPr id="4" name="Obrázek 3" descr="20210524_083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643050"/>
            <a:ext cx="2500312" cy="3333749"/>
          </a:xfrm>
          <a:prstGeom prst="rect">
            <a:avLst/>
          </a:prstGeom>
        </p:spPr>
      </p:pic>
      <p:pic>
        <p:nvPicPr>
          <p:cNvPr id="5" name="Obrázek 4" descr="20210524_084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684" y="2928934"/>
            <a:ext cx="214314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Co zubům škodí???</a:t>
            </a:r>
            <a:r>
              <a:rPr lang="cs-CZ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" name="Obrázek 2" descr="20210524_082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1785926"/>
            <a:ext cx="2786064" cy="3714752"/>
          </a:xfrm>
          <a:prstGeom prst="rect">
            <a:avLst/>
          </a:prstGeom>
        </p:spPr>
      </p:pic>
      <p:pic>
        <p:nvPicPr>
          <p:cNvPr id="4" name="Obrázek 3" descr="20210525_131234.jpg"/>
          <p:cNvPicPr>
            <a:picLocks noChangeAspect="1"/>
          </p:cNvPicPr>
          <p:nvPr/>
        </p:nvPicPr>
        <p:blipFill>
          <a:blip r:embed="rId3" cstate="print"/>
          <a:srcRect l="5627" t="5489" r="2332"/>
          <a:stretch>
            <a:fillRect/>
          </a:stretch>
        </p:blipFill>
        <p:spPr>
          <a:xfrm rot="5042493">
            <a:off x="4205487" y="1985096"/>
            <a:ext cx="4708571" cy="3505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Společná práce na interaktivní tabuli</a:t>
            </a:r>
            <a:endParaRPr lang="cs-CZ" dirty="0">
              <a:solidFill>
                <a:srgbClr val="FFC000"/>
              </a:solidFill>
            </a:endParaRPr>
          </a:p>
        </p:txBody>
      </p:sp>
      <p:pic>
        <p:nvPicPr>
          <p:cNvPr id="3" name="Obrázek 2" descr="20210524_085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2108990" cy="2571744"/>
          </a:xfrm>
          <a:prstGeom prst="rect">
            <a:avLst/>
          </a:prstGeom>
        </p:spPr>
      </p:pic>
      <p:pic>
        <p:nvPicPr>
          <p:cNvPr id="4" name="Obrázek 3" descr="20210524_0854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285860"/>
            <a:ext cx="1695699" cy="2786058"/>
          </a:xfrm>
          <a:prstGeom prst="rect">
            <a:avLst/>
          </a:prstGeom>
        </p:spPr>
      </p:pic>
      <p:pic>
        <p:nvPicPr>
          <p:cNvPr id="5" name="Obrázek 4" descr="20210524_085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3286124"/>
            <a:ext cx="2071702" cy="3368118"/>
          </a:xfrm>
          <a:prstGeom prst="rect">
            <a:avLst/>
          </a:prstGeom>
        </p:spPr>
      </p:pic>
      <p:pic>
        <p:nvPicPr>
          <p:cNvPr id="6" name="Obrázek 5" descr="20210524_091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1918473" cy="3084436"/>
          </a:xfrm>
          <a:prstGeom prst="rect">
            <a:avLst/>
          </a:prstGeom>
        </p:spPr>
      </p:pic>
      <p:pic>
        <p:nvPicPr>
          <p:cNvPr id="8" name="Obrázek 7" descr="20210524_0856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500174"/>
            <a:ext cx="1798999" cy="2297986"/>
          </a:xfrm>
          <a:prstGeom prst="rect">
            <a:avLst/>
          </a:prstGeom>
        </p:spPr>
      </p:pic>
      <p:pic>
        <p:nvPicPr>
          <p:cNvPr id="10" name="Obrázek 9" descr="20210524_08553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3714752"/>
            <a:ext cx="2275645" cy="2548842"/>
          </a:xfrm>
          <a:prstGeom prst="rect">
            <a:avLst/>
          </a:prstGeom>
        </p:spPr>
      </p:pic>
      <p:pic>
        <p:nvPicPr>
          <p:cNvPr id="11" name="Obrázek 10" descr="20210524_085940.jpg"/>
          <p:cNvPicPr>
            <a:picLocks noChangeAspect="1"/>
          </p:cNvPicPr>
          <p:nvPr/>
        </p:nvPicPr>
        <p:blipFill>
          <a:blip r:embed="rId8" cstate="print"/>
          <a:srcRect t="10473" b="5714"/>
          <a:stretch>
            <a:fillRect/>
          </a:stretch>
        </p:blipFill>
        <p:spPr>
          <a:xfrm>
            <a:off x="3786182" y="3857628"/>
            <a:ext cx="2143140" cy="26933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Práce ve třídách –  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Z 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rázek 3" descr="20210524_093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32472" y="1482314"/>
            <a:ext cx="2143140" cy="1607355"/>
          </a:xfrm>
          <a:prstGeom prst="rect">
            <a:avLst/>
          </a:prstGeom>
        </p:spPr>
      </p:pic>
      <p:pic>
        <p:nvPicPr>
          <p:cNvPr id="5" name="Obrázek 4" descr="20210524_100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285860"/>
            <a:ext cx="2857488" cy="2143116"/>
          </a:xfrm>
          <a:prstGeom prst="rect">
            <a:avLst/>
          </a:prstGeom>
        </p:spPr>
      </p:pic>
      <p:pic>
        <p:nvPicPr>
          <p:cNvPr id="6" name="Obrázek 5" descr="20210524_0954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553644">
            <a:off x="814045" y="4086693"/>
            <a:ext cx="2988246" cy="2241185"/>
          </a:xfrm>
          <a:prstGeom prst="rect">
            <a:avLst/>
          </a:prstGeom>
        </p:spPr>
      </p:pic>
      <p:pic>
        <p:nvPicPr>
          <p:cNvPr id="7" name="Obrázek 6" descr="20210525_10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052433">
            <a:off x="3191697" y="3616788"/>
            <a:ext cx="3000364" cy="2250273"/>
          </a:xfrm>
          <a:prstGeom prst="rect">
            <a:avLst/>
          </a:prstGeom>
        </p:spPr>
      </p:pic>
      <p:pic>
        <p:nvPicPr>
          <p:cNvPr id="8" name="Obrázek 7" descr="20210524_0946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634290">
            <a:off x="5994052" y="3581520"/>
            <a:ext cx="3067805" cy="2300854"/>
          </a:xfrm>
          <a:prstGeom prst="rect">
            <a:avLst/>
          </a:prstGeom>
        </p:spPr>
      </p:pic>
      <p:pic>
        <p:nvPicPr>
          <p:cNvPr id="9" name="Obrázek 8" descr="20210524_1009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209166">
            <a:off x="414597" y="1783188"/>
            <a:ext cx="2554890" cy="19161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Třída Z II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ázek 2" descr="IMG-20210524-WA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214686"/>
            <a:ext cx="2358910" cy="3143248"/>
          </a:xfrm>
          <a:prstGeom prst="rect">
            <a:avLst/>
          </a:prstGeom>
        </p:spPr>
      </p:pic>
      <p:pic>
        <p:nvPicPr>
          <p:cNvPr id="4" name="Obrázek 3" descr="IMG-20210524-WA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1357298"/>
            <a:ext cx="1822790" cy="2428868"/>
          </a:xfrm>
          <a:prstGeom prst="rect">
            <a:avLst/>
          </a:prstGeom>
        </p:spPr>
      </p:pic>
      <p:pic>
        <p:nvPicPr>
          <p:cNvPr id="5" name="Obrázek 4" descr="IMG-20210524-WA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28604"/>
            <a:ext cx="2501921" cy="3333810"/>
          </a:xfrm>
          <a:prstGeom prst="rect">
            <a:avLst/>
          </a:prstGeom>
        </p:spPr>
      </p:pic>
      <p:pic>
        <p:nvPicPr>
          <p:cNvPr id="6" name="Obrázek 5" descr="IMG-20210524-WA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642918"/>
            <a:ext cx="2358910" cy="3143248"/>
          </a:xfrm>
          <a:prstGeom prst="rect">
            <a:avLst/>
          </a:prstGeom>
        </p:spPr>
      </p:pic>
      <p:pic>
        <p:nvPicPr>
          <p:cNvPr id="7" name="Obrázek 6" descr="IMG-20210524-WA00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85852" y="3357562"/>
            <a:ext cx="2287607" cy="30482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Třída S II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Obrázek 2" descr="IMG-20210524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500042"/>
            <a:ext cx="2143122" cy="2857496"/>
          </a:xfrm>
          <a:prstGeom prst="rect">
            <a:avLst/>
          </a:prstGeom>
        </p:spPr>
      </p:pic>
      <p:pic>
        <p:nvPicPr>
          <p:cNvPr id="5" name="Obrázek 4" descr="IMG-20210525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571480"/>
            <a:ext cx="2089544" cy="2786058"/>
          </a:xfrm>
          <a:prstGeom prst="rect">
            <a:avLst/>
          </a:prstGeom>
        </p:spPr>
      </p:pic>
      <p:pic>
        <p:nvPicPr>
          <p:cNvPr id="6" name="Obrázek 5" descr="IMG-20210525-WA0012.jpg"/>
          <p:cNvPicPr>
            <a:picLocks noChangeAspect="1"/>
          </p:cNvPicPr>
          <p:nvPr/>
        </p:nvPicPr>
        <p:blipFill>
          <a:blip r:embed="rId4"/>
          <a:srcRect r="17499" b="19374"/>
          <a:stretch>
            <a:fillRect/>
          </a:stretch>
        </p:blipFill>
        <p:spPr>
          <a:xfrm rot="20746434">
            <a:off x="1627155" y="3543596"/>
            <a:ext cx="2357454" cy="3071834"/>
          </a:xfrm>
          <a:prstGeom prst="rect">
            <a:avLst/>
          </a:prstGeom>
        </p:spPr>
      </p:pic>
      <p:pic>
        <p:nvPicPr>
          <p:cNvPr id="7" name="Obrázek 6" descr="IMG-20210525-WA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85153">
            <a:off x="5708218" y="3384068"/>
            <a:ext cx="2285998" cy="3047997"/>
          </a:xfrm>
          <a:prstGeom prst="rect">
            <a:avLst/>
          </a:prstGeom>
        </p:spPr>
      </p:pic>
      <p:pic>
        <p:nvPicPr>
          <p:cNvPr id="8" name="Obrázek 7" descr="IMG-20210525-WA0022.jpg"/>
          <p:cNvPicPr>
            <a:picLocks noChangeAspect="1"/>
          </p:cNvPicPr>
          <p:nvPr/>
        </p:nvPicPr>
        <p:blipFill>
          <a:blip r:embed="rId6"/>
          <a:srcRect l="22558" r="1977" b="16862"/>
          <a:stretch>
            <a:fillRect/>
          </a:stretch>
        </p:blipFill>
        <p:spPr>
          <a:xfrm rot="16200000">
            <a:off x="3261511" y="667523"/>
            <a:ext cx="2610082" cy="38467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Pohádka O Hurvínkovi…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Obrázek 2" descr="20210524_102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1294" y="1966195"/>
            <a:ext cx="5247835" cy="3935876"/>
          </a:xfrm>
          <a:prstGeom prst="rect">
            <a:avLst/>
          </a:prstGeom>
        </p:spPr>
      </p:pic>
      <p:pic>
        <p:nvPicPr>
          <p:cNvPr id="4" name="Obrázek 3" descr="20210524_102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348760" y="2009166"/>
            <a:ext cx="5214942" cy="391120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66</Words>
  <PresentationFormat>Předvádění na obrazovce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Papír</vt:lpstr>
      <vt:lpstr>ZDRAVÉ ZOUBKY tříd Z I, Z II a S III</vt:lpstr>
      <vt:lpstr>Jak si pečujeme o naše zoubky ?</vt:lpstr>
      <vt:lpstr>Co jíme zdravého???</vt:lpstr>
      <vt:lpstr>Co zubům škodí???</vt:lpstr>
      <vt:lpstr>Společná práce na interaktivní tabuli</vt:lpstr>
      <vt:lpstr>Práce ve třídách –   Z I</vt:lpstr>
      <vt:lpstr>                           Třída Z II</vt:lpstr>
      <vt:lpstr>                     Třída S II</vt:lpstr>
      <vt:lpstr>Pohádka O Hurvínkovi… </vt:lpstr>
      <vt:lpstr>Ochutnávka </vt:lpstr>
      <vt:lpstr>Čistíme zoubky – pravidelně??</vt:lpstr>
      <vt:lpstr>Malá odměna</vt:lpstr>
      <vt:lpstr>Těšíme se na příště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ZDRAVÉ ZOUBKY</dc:title>
  <dc:creator>admin</dc:creator>
  <cp:lastModifiedBy>admin</cp:lastModifiedBy>
  <cp:revision>9</cp:revision>
  <dcterms:created xsi:type="dcterms:W3CDTF">2021-05-24T11:35:57Z</dcterms:created>
  <dcterms:modified xsi:type="dcterms:W3CDTF">2021-05-26T11:58:03Z</dcterms:modified>
</cp:coreProperties>
</file>