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16.05.2021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16.05.2021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Přípravné práce 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na školním pozemku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aneb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když se daří</a:t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  <a:sym typeface="Wingdings" pitchFamily="2" charset="2"/>
              </a:rPr>
              <a:t>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endParaRPr lang="cs-CZ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619178994981.jpg"/>
          <p:cNvPicPr>
            <a:picLocks noChangeAspect="1"/>
          </p:cNvPicPr>
          <p:nvPr/>
        </p:nvPicPr>
        <p:blipFill>
          <a:blip r:embed="rId3" cstate="print"/>
          <a:srcRect t="680" r="18644"/>
          <a:stretch>
            <a:fillRect/>
          </a:stretch>
        </p:blipFill>
        <p:spPr>
          <a:xfrm rot="5400000">
            <a:off x="324667" y="1915693"/>
            <a:ext cx="3429025" cy="3143271"/>
          </a:xfrm>
          <a:prstGeom prst="rect">
            <a:avLst/>
          </a:prstGeom>
        </p:spPr>
      </p:pic>
      <p:pic>
        <p:nvPicPr>
          <p:cNvPr id="3" name="Obrázek 2" descr="1619178994973.jpg"/>
          <p:cNvPicPr>
            <a:picLocks noChangeAspect="1"/>
          </p:cNvPicPr>
          <p:nvPr/>
        </p:nvPicPr>
        <p:blipFill>
          <a:blip r:embed="rId4" cstate="print"/>
          <a:srcRect t="-855" r="37264"/>
          <a:stretch>
            <a:fillRect/>
          </a:stretch>
        </p:blipFill>
        <p:spPr>
          <a:xfrm rot="5400000">
            <a:off x="5444742" y="1332122"/>
            <a:ext cx="2864971" cy="3458327"/>
          </a:xfrm>
          <a:prstGeom prst="rect">
            <a:avLst/>
          </a:prstGeom>
        </p:spPr>
      </p:pic>
      <p:pic>
        <p:nvPicPr>
          <p:cNvPr id="4" name="Obrázek 3" descr="16191786813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819862">
            <a:off x="2695240" y="3652972"/>
            <a:ext cx="3235144" cy="2429156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>
                <a:solidFill>
                  <a:srgbClr val="00B050"/>
                </a:solidFill>
              </a:rPr>
              <a:t>Začínáme ve skleníku</a:t>
            </a:r>
            <a:endParaRPr lang="cs-CZ" b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580112" y="126876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solidFill>
                  <a:srgbClr val="FF0000"/>
                </a:solidFill>
              </a:rPr>
              <a:t>Návštěva</a:t>
            </a:r>
          </a:p>
          <a:p>
            <a:r>
              <a:rPr lang="cs-CZ" sz="5400" dirty="0" smtClean="0">
                <a:solidFill>
                  <a:srgbClr val="FF0000"/>
                </a:solidFill>
                <a:sym typeface="Wingdings" pitchFamily="2" charset="2"/>
              </a:rPr>
              <a:t>        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4" name="Obrázek 3" descr="20210506_120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24744"/>
            <a:ext cx="4418243" cy="4350819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0210512_120236.jpg"/>
          <p:cNvPicPr>
            <a:picLocks noChangeAspect="1"/>
          </p:cNvPicPr>
          <p:nvPr/>
        </p:nvPicPr>
        <p:blipFill>
          <a:blip r:embed="rId3" cstate="print"/>
          <a:srcRect t="-483" r="14493"/>
          <a:stretch>
            <a:fillRect/>
          </a:stretch>
        </p:blipFill>
        <p:spPr>
          <a:xfrm rot="5400000">
            <a:off x="431540" y="2096852"/>
            <a:ext cx="4248472" cy="3744416"/>
          </a:xfrm>
          <a:prstGeom prst="rect">
            <a:avLst/>
          </a:prstGeom>
        </p:spPr>
      </p:pic>
      <p:pic>
        <p:nvPicPr>
          <p:cNvPr id="7" name="Obrázek 6" descr="IMG-20210514-WA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12776"/>
            <a:ext cx="3849063" cy="2888603"/>
          </a:xfrm>
          <a:prstGeom prst="rect">
            <a:avLst/>
          </a:prstGeom>
        </p:spPr>
      </p:pic>
      <p:pic>
        <p:nvPicPr>
          <p:cNvPr id="9" name="Obrázek 8" descr="IMG-20210514-WA0016.jpg"/>
          <p:cNvPicPr>
            <a:picLocks noChangeAspect="1"/>
          </p:cNvPicPr>
          <p:nvPr/>
        </p:nvPicPr>
        <p:blipFill>
          <a:blip r:embed="rId5" cstate="print"/>
          <a:srcRect b="49046"/>
          <a:stretch>
            <a:fillRect/>
          </a:stretch>
        </p:blipFill>
        <p:spPr>
          <a:xfrm>
            <a:off x="4716016" y="4653136"/>
            <a:ext cx="3577867" cy="1368152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>
                <a:solidFill>
                  <a:srgbClr val="00B050"/>
                </a:solidFill>
              </a:rPr>
              <a:t>Příprava záhonků</a:t>
            </a:r>
            <a:endParaRPr lang="cs-CZ" b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10512_120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17521" y="1853825"/>
            <a:ext cx="4680522" cy="3510392"/>
          </a:xfrm>
          <a:prstGeom prst="rect">
            <a:avLst/>
          </a:prstGeom>
        </p:spPr>
      </p:pic>
      <p:pic>
        <p:nvPicPr>
          <p:cNvPr id="3" name="Obrázek 2" descr="20210512_120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04556" y="1840260"/>
            <a:ext cx="4572000" cy="34290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>
                <a:solidFill>
                  <a:srgbClr val="00B050"/>
                </a:solidFill>
              </a:rPr>
              <a:t>Já chci taky </a:t>
            </a:r>
            <a:r>
              <a:rPr lang="cs-CZ" b="0" dirty="0" err="1" smtClean="0">
                <a:solidFill>
                  <a:srgbClr val="00B050"/>
                </a:solidFill>
              </a:rPr>
              <a:t>rýýýt</a:t>
            </a:r>
            <a:r>
              <a:rPr lang="cs-CZ" b="0" dirty="0" smtClean="0">
                <a:solidFill>
                  <a:srgbClr val="00B050"/>
                </a:solidFill>
              </a:rPr>
              <a:t>….</a:t>
            </a:r>
            <a:endParaRPr lang="cs-CZ" b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10512_123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1948" y="1696244"/>
            <a:ext cx="5148064" cy="3861048"/>
          </a:xfrm>
          <a:prstGeom prst="rect">
            <a:avLst/>
          </a:prstGeom>
        </p:spPr>
      </p:pic>
      <p:pic>
        <p:nvPicPr>
          <p:cNvPr id="3" name="Obrázek 2" descr="20210512_123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53517" y="1543227"/>
            <a:ext cx="5076056" cy="380704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b="0" dirty="0" smtClean="0">
                <a:solidFill>
                  <a:srgbClr val="FFC000"/>
                </a:solidFill>
              </a:rPr>
              <a:t>Cibule, mrkev, ředkvička </a:t>
            </a:r>
            <a:r>
              <a:rPr lang="cs-CZ" b="0" dirty="0" smtClean="0">
                <a:solidFill>
                  <a:srgbClr val="FFC000"/>
                </a:solidFill>
                <a:sym typeface="Wingdings" pitchFamily="2" charset="2"/>
              </a:rPr>
              <a:t></a:t>
            </a:r>
            <a:endParaRPr lang="cs-CZ" b="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10512_123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495" y="1853825"/>
            <a:ext cx="5256585" cy="3942439"/>
          </a:xfrm>
          <a:prstGeom prst="rect">
            <a:avLst/>
          </a:prstGeom>
        </p:spPr>
      </p:pic>
      <p:pic>
        <p:nvPicPr>
          <p:cNvPr id="3" name="Obrázek 2" descr="IMG-20210514-WA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700808"/>
            <a:ext cx="3240360" cy="431778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922114"/>
          </a:xfrm>
        </p:spPr>
        <p:txBody>
          <a:bodyPr/>
          <a:lstStyle/>
          <a:p>
            <a:pPr algn="l"/>
            <a:r>
              <a:rPr lang="cs-CZ" b="0" dirty="0" smtClean="0">
                <a:solidFill>
                  <a:srgbClr val="00B050"/>
                </a:solidFill>
              </a:rPr>
              <a:t>…a taky hrášek…</a:t>
            </a:r>
            <a:endParaRPr lang="cs-CZ" b="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První úroda </a:t>
            </a:r>
            <a:r>
              <a:rPr lang="cs-CZ" dirty="0" smtClean="0">
                <a:solidFill>
                  <a:srgbClr val="00B050"/>
                </a:solidFill>
                <a:sym typeface="Wingdings" pitchFamily="2" charset="2"/>
              </a:rPr>
              <a:t>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Obrázek 3" descr="20210514_115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24959" y="2005279"/>
            <a:ext cx="4740018" cy="3555013"/>
          </a:xfrm>
          <a:prstGeom prst="rect">
            <a:avLst/>
          </a:prstGeom>
        </p:spPr>
      </p:pic>
      <p:pic>
        <p:nvPicPr>
          <p:cNvPr id="5" name="Obrázek 4" descr="20210514_120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414546" y="2002278"/>
            <a:ext cx="4716016" cy="3537012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</TotalTime>
  <Words>29</Words>
  <Application>Microsoft Office PowerPoint</Application>
  <PresentationFormat>Předvádění na obrazovce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Vrchol</vt:lpstr>
      <vt:lpstr>Přípravné práce  na školním pozemku aneb když se daří  </vt:lpstr>
      <vt:lpstr>Začínáme ve skleníku</vt:lpstr>
      <vt:lpstr>Snímek 3</vt:lpstr>
      <vt:lpstr>Příprava záhonků</vt:lpstr>
      <vt:lpstr>Já chci taky rýýýt….</vt:lpstr>
      <vt:lpstr>Cibule, mrkev, ředkvička </vt:lpstr>
      <vt:lpstr>…a taky hrášek…</vt:lpstr>
      <vt:lpstr>První úroda 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Přípravné práce na zahradě aneb</dc:title>
  <dc:creator>Leha</dc:creator>
  <cp:lastModifiedBy>Leha</cp:lastModifiedBy>
  <cp:revision>6</cp:revision>
  <dcterms:created xsi:type="dcterms:W3CDTF">2021-05-16T15:35:01Z</dcterms:created>
  <dcterms:modified xsi:type="dcterms:W3CDTF">2021-05-16T16:05:49Z</dcterms:modified>
</cp:coreProperties>
</file>