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01a270e6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01a270e6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01a270e6f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01a270e6f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01a270e6f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a01a270e6f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01a270e6f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01a270e6f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01a270e6f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01a270e6f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01a270e6f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01a270e6f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01a270e6f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01a270e6f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01a270e6f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01a270e6f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01a270e6f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01a270e6f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01a270e6f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01a270e6f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01a270e6f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01a270e6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rgbClr val="7F6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7.jpg"/><Relationship Id="rId5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26.jpg"/><Relationship Id="rId5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24.jpg"/><Relationship Id="rId5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Koulelo se , koulelo...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2183175" y="385777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Projektový den tříd Z I a S II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9375" y="1685850"/>
            <a:ext cx="3232350" cy="32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00" y="1573586"/>
            <a:ext cx="2607452" cy="199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2252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9977" y="582150"/>
            <a:ext cx="2297922" cy="306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850" y="2259363"/>
            <a:ext cx="1862025" cy="248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400" y="147700"/>
            <a:ext cx="2074875" cy="276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2400" y="516450"/>
            <a:ext cx="1647219" cy="21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1883338"/>
            <a:ext cx="1862025" cy="2482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25" y="8525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 b="0" l="0" r="0" t="31819"/>
          <a:stretch/>
        </p:blipFill>
        <p:spPr>
          <a:xfrm>
            <a:off x="152400" y="922262"/>
            <a:ext cx="3749373" cy="329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592" y="474725"/>
            <a:ext cx="4937432" cy="370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186775" y="1339375"/>
            <a:ext cx="4381800" cy="246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155786" y="1631591"/>
            <a:ext cx="3342772" cy="188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5686536" y="1338186"/>
            <a:ext cx="3963375" cy="222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50" y="389450"/>
            <a:ext cx="2907351" cy="387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0900" y="295433"/>
            <a:ext cx="2907351" cy="387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1901" y="676150"/>
            <a:ext cx="2036598" cy="271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89210">
            <a:off x="-341488" y="1243189"/>
            <a:ext cx="4167276" cy="234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853684">
            <a:off x="5562210" y="1225586"/>
            <a:ext cx="3782857" cy="2127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814013" y="1300965"/>
            <a:ext cx="3666252" cy="2062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76073" y="1845299"/>
            <a:ext cx="3251553" cy="182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310569">
            <a:off x="-237354" y="1440695"/>
            <a:ext cx="3500730" cy="196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94344">
            <a:off x="4060501" y="943972"/>
            <a:ext cx="3463458" cy="194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089434">
            <a:off x="6167571" y="1814121"/>
            <a:ext cx="3470268" cy="195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185239">
            <a:off x="-196775" y="1493016"/>
            <a:ext cx="3835521" cy="21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404125" y="1316348"/>
            <a:ext cx="3798627" cy="213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60322">
            <a:off x="5215041" y="1373431"/>
            <a:ext cx="4260695" cy="2396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43" cy="483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251" y="1813000"/>
            <a:ext cx="1859826" cy="24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876" y="526975"/>
            <a:ext cx="1736550" cy="23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4477" y="246400"/>
            <a:ext cx="4067124" cy="3050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