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8A2481B-5154-415F-B752-558547769AA3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8A2481B-5154-415F-B752-558547769AA3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8A2481B-5154-415F-B752-558547769AA3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9249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Péče o chrup,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dentální hygiena,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zdravé zoubky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třídy PŠ  I a PŠ II,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 II, Z I 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 II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00220_101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3024336" cy="5654192"/>
          </a:xfrm>
          <a:prstGeom prst="rect">
            <a:avLst/>
          </a:prstGeom>
        </p:spPr>
      </p:pic>
      <p:pic>
        <p:nvPicPr>
          <p:cNvPr id="3" name="Obrázek 2" descr="IMG_20200220_101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692696"/>
            <a:ext cx="4680822" cy="377768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00220_103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4475989" cy="3356992"/>
          </a:xfrm>
          <a:prstGeom prst="rect">
            <a:avLst/>
          </a:prstGeom>
        </p:spPr>
      </p:pic>
      <p:pic>
        <p:nvPicPr>
          <p:cNvPr id="3" name="Obrázek 2" descr="IMG_20200220_105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08920"/>
            <a:ext cx="4416491" cy="33123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0200220_100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0090" y="332657"/>
            <a:ext cx="3235471" cy="4248472"/>
          </a:xfrm>
          <a:prstGeom prst="rect">
            <a:avLst/>
          </a:prstGeom>
        </p:spPr>
      </p:pic>
      <p:pic>
        <p:nvPicPr>
          <p:cNvPr id="5" name="Obrázek 4" descr="20200220_104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2720900" cy="4837156"/>
          </a:xfrm>
          <a:prstGeom prst="rect">
            <a:avLst/>
          </a:prstGeom>
        </p:spPr>
      </p:pic>
      <p:pic>
        <p:nvPicPr>
          <p:cNvPr id="6" name="Obrázek 5" descr="20200220_104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908720"/>
            <a:ext cx="2495876" cy="44371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ha\Desktop\zuby projekt\ftky zuby\20200217_095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948940" cy="5242560"/>
          </a:xfrm>
          <a:prstGeom prst="rect">
            <a:avLst/>
          </a:prstGeom>
          <a:noFill/>
        </p:spPr>
      </p:pic>
      <p:pic>
        <p:nvPicPr>
          <p:cNvPr id="3" name="Obrázek 2" descr="20200217_095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412776"/>
            <a:ext cx="1870306" cy="3324988"/>
          </a:xfrm>
          <a:prstGeom prst="rect">
            <a:avLst/>
          </a:prstGeom>
        </p:spPr>
      </p:pic>
      <p:pic>
        <p:nvPicPr>
          <p:cNvPr id="4" name="Obrázek 3" descr="20200217_0958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548680"/>
            <a:ext cx="3265461" cy="58052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00220_084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5228073" cy="2940791"/>
          </a:xfrm>
          <a:prstGeom prst="rect">
            <a:avLst/>
          </a:prstGeom>
        </p:spPr>
      </p:pic>
      <p:pic>
        <p:nvPicPr>
          <p:cNvPr id="4" name="Obrázek 3" descr="20200220_090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4664"/>
            <a:ext cx="2268252" cy="4032448"/>
          </a:xfrm>
          <a:prstGeom prst="rect">
            <a:avLst/>
          </a:prstGeom>
        </p:spPr>
      </p:pic>
      <p:pic>
        <p:nvPicPr>
          <p:cNvPr id="6" name="Obrázek 5" descr="20200220_090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780928"/>
            <a:ext cx="2877357" cy="3707337"/>
          </a:xfrm>
          <a:prstGeom prst="rect">
            <a:avLst/>
          </a:prstGeom>
        </p:spPr>
      </p:pic>
      <p:pic>
        <p:nvPicPr>
          <p:cNvPr id="7" name="Obrázek 6" descr="20200220_0906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708920"/>
            <a:ext cx="1932124" cy="3429000"/>
          </a:xfrm>
          <a:prstGeom prst="rect">
            <a:avLst/>
          </a:prstGeom>
        </p:spPr>
      </p:pic>
      <p:pic>
        <p:nvPicPr>
          <p:cNvPr id="8" name="Obrázek 7" descr="20200220_0908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772816"/>
            <a:ext cx="2520280" cy="400184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00220_091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60648"/>
            <a:ext cx="2646402" cy="3429000"/>
          </a:xfrm>
          <a:prstGeom prst="rect">
            <a:avLst/>
          </a:prstGeom>
        </p:spPr>
      </p:pic>
      <p:pic>
        <p:nvPicPr>
          <p:cNvPr id="3" name="Obrázek 2" descr="20200220_091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8640"/>
            <a:ext cx="2744800" cy="3618877"/>
          </a:xfrm>
          <a:prstGeom prst="rect">
            <a:avLst/>
          </a:prstGeom>
        </p:spPr>
      </p:pic>
      <p:pic>
        <p:nvPicPr>
          <p:cNvPr id="4" name="Obrázek 3" descr="20200220_093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212595"/>
            <a:ext cx="6480720" cy="345676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00220_104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662670"/>
            <a:ext cx="4932040" cy="2984175"/>
          </a:xfrm>
          <a:prstGeom prst="rect">
            <a:avLst/>
          </a:prstGeom>
        </p:spPr>
      </p:pic>
      <p:pic>
        <p:nvPicPr>
          <p:cNvPr id="3" name="Obrázek 2" descr="IMG_20200220_113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807550"/>
            <a:ext cx="4680520" cy="35103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532440" cy="50441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56" y="980728"/>
            <a:ext cx="8186388" cy="51845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4861222" cy="3630913"/>
          </a:xfrm>
          <a:prstGeom prst="rect">
            <a:avLst/>
          </a:prstGeom>
        </p:spPr>
      </p:pic>
      <p:pic>
        <p:nvPicPr>
          <p:cNvPr id="4" name="Obrázek 3" descr="IMG_2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780928"/>
            <a:ext cx="4572000" cy="341488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00220_104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32656"/>
            <a:ext cx="2543452" cy="3933056"/>
          </a:xfrm>
          <a:prstGeom prst="rect">
            <a:avLst/>
          </a:prstGeom>
        </p:spPr>
      </p:pic>
      <p:pic>
        <p:nvPicPr>
          <p:cNvPr id="3" name="Obrázek 2" descr="20200220_104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60648"/>
            <a:ext cx="3483014" cy="4689312"/>
          </a:xfrm>
          <a:prstGeom prst="rect">
            <a:avLst/>
          </a:prstGeom>
        </p:spPr>
      </p:pic>
      <p:pic>
        <p:nvPicPr>
          <p:cNvPr id="4" name="Obrázek 3" descr="20200220_1049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060848"/>
            <a:ext cx="3400491" cy="45091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</TotalTime>
  <Words>11</Words>
  <Application>Microsoft Office PowerPoint</Application>
  <PresentationFormat>Předvádění na obrazovce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Talent</vt:lpstr>
      <vt:lpstr>Péče o chrup, dentální hygiena, zdravé zoubky 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Péče o chrup, dentální hygiena, zdravé zoubky</dc:title>
  <dc:creator>Leha</dc:creator>
  <cp:lastModifiedBy>Leha</cp:lastModifiedBy>
  <cp:revision>5</cp:revision>
  <dcterms:created xsi:type="dcterms:W3CDTF">2020-02-20T17:47:59Z</dcterms:created>
  <dcterms:modified xsi:type="dcterms:W3CDTF">2020-02-27T17:36:19Z</dcterms:modified>
</cp:coreProperties>
</file>